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365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6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65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7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254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1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5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588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59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54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07B3C-52D4-43BC-BE25-9AD337E2EDA4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6B7E1-F065-4E55-8E03-47E645EB8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57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LASER</a:t>
            </a:r>
            <a:br>
              <a:rPr lang="en-US" dirty="0" smtClean="0"/>
            </a:br>
            <a:r>
              <a:rPr lang="en-US" dirty="0" smtClean="0"/>
              <a:t>Subtopic : LED </a:t>
            </a:r>
            <a:endParaRPr lang="en-US" dirty="0"/>
          </a:p>
        </p:txBody>
      </p:sp>
      <p:pic>
        <p:nvPicPr>
          <p:cNvPr id="2050" name="Picture 2" descr="Technical Guruji- &quot;Chaliye shuru karte hain&quot; | funny dialogue | altogether.  - YouTub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530" y="3884869"/>
            <a:ext cx="4584941" cy="257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5512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733" y="-1"/>
            <a:ext cx="9204535" cy="689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11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481" y="0"/>
            <a:ext cx="91950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93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" y="0"/>
            <a:ext cx="9204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28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130" y="0"/>
            <a:ext cx="9161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49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2" y="0"/>
            <a:ext cx="9108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52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527" y="0"/>
            <a:ext cx="9176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609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354" y="0"/>
            <a:ext cx="9121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433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203" y="0"/>
            <a:ext cx="91515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30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8" y="0"/>
            <a:ext cx="91566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36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760" y="0"/>
            <a:ext cx="9174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68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275" y="0"/>
            <a:ext cx="9161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27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5816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CREDITS FOR DCOM PPTS:	</a:t>
            </a:r>
            <a:endParaRPr lang="en-US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37000" cy="4351338"/>
          </a:xfrm>
        </p:spPr>
        <p:txBody>
          <a:bodyPr/>
          <a:lstStyle/>
          <a:p>
            <a:r>
              <a:rPr lang="en-US" dirty="0" smtClean="0"/>
              <a:t>BHAGYA RANA</a:t>
            </a:r>
          </a:p>
          <a:p>
            <a:r>
              <a:rPr lang="en-US" dirty="0" smtClean="0"/>
              <a:t>SHUBHAM AGARWAL</a:t>
            </a:r>
          </a:p>
          <a:p>
            <a:r>
              <a:rPr lang="en-US" dirty="0" smtClean="0"/>
              <a:t>ROHIT</a:t>
            </a:r>
            <a:endParaRPr lang="en-US" dirty="0"/>
          </a:p>
        </p:txBody>
      </p:sp>
      <p:sp>
        <p:nvSpPr>
          <p:cNvPr id="5" name="AutoShape 4" descr="C:\Users\Admin\Desktop\t.webp"/>
          <p:cNvSpPr>
            <a:spLocks noChangeAspect="1" noChangeArrowheads="1"/>
          </p:cNvSpPr>
          <p:nvPr/>
        </p:nvSpPr>
        <p:spPr bwMode="auto">
          <a:xfrm>
            <a:off x="155575" y="-144463"/>
            <a:ext cx="3585152" cy="136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479" y="1219199"/>
            <a:ext cx="5735522" cy="563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74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hatam Bye Bye Tata Goodbye - Rahul Gandhi Meme Templ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1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024582" y="203200"/>
            <a:ext cx="1708728" cy="87745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DCOM SEMESTER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848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647" y="0"/>
            <a:ext cx="91547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57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51" y="0"/>
            <a:ext cx="9126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8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78" y="0"/>
            <a:ext cx="9156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90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40" y="0"/>
            <a:ext cx="9189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66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69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336" y="0"/>
            <a:ext cx="91413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95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347" y="0"/>
            <a:ext cx="91253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89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14</Words>
  <Application>Microsoft Office PowerPoint</Application>
  <PresentationFormat>Widescreen</PresentationFormat>
  <Paragraphs>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LASER Subtopic : LED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CREDITS FOR DCOM PPTS: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5</cp:revision>
  <dcterms:created xsi:type="dcterms:W3CDTF">2020-11-03T06:33:12Z</dcterms:created>
  <dcterms:modified xsi:type="dcterms:W3CDTF">2020-11-03T06:47:35Z</dcterms:modified>
</cp:coreProperties>
</file>

<file path=docProps/thumbnail.jpeg>
</file>